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94" r:id="rId2"/>
  </p:sldIdLst>
  <p:sldSz cx="9144000" cy="6858000" type="letter"/>
  <p:notesSz cx="7104063" cy="10234613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9" d="100"/>
          <a:sy n="49" d="100"/>
        </p:scale>
        <p:origin x="287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rdinador Financiero" userId="230f07d7-9219-4ae9-9b7a-dfa43e10f03b" providerId="ADAL" clId="{7E239C74-35E2-4D3B-8BC3-8173BB2B6485}"/>
    <pc:docChg chg="modSld">
      <pc:chgData name="Coordinador Financiero" userId="230f07d7-9219-4ae9-9b7a-dfa43e10f03b" providerId="ADAL" clId="{7E239C74-35E2-4D3B-8BC3-8173BB2B6485}" dt="2026-03-16T18:37:11.198" v="1" actId="6549"/>
      <pc:docMkLst>
        <pc:docMk/>
      </pc:docMkLst>
      <pc:sldChg chg="modSp mod">
        <pc:chgData name="Coordinador Financiero" userId="230f07d7-9219-4ae9-9b7a-dfa43e10f03b" providerId="ADAL" clId="{7E239C74-35E2-4D3B-8BC3-8173BB2B6485}" dt="2026-03-16T18:37:11.198" v="1" actId="6549"/>
        <pc:sldMkLst>
          <pc:docMk/>
          <pc:sldMk cId="1860414308" sldId="294"/>
        </pc:sldMkLst>
        <pc:spChg chg="mod">
          <ac:chgData name="Coordinador Financiero" userId="230f07d7-9219-4ae9-9b7a-dfa43e10f03b" providerId="ADAL" clId="{7E239C74-35E2-4D3B-8BC3-8173BB2B6485}" dt="2026-03-16T18:37:11.198" v="1" actId="6549"/>
          <ac:spMkLst>
            <pc:docMk/>
            <pc:sldMk cId="1860414308" sldId="294"/>
            <ac:spMk id="1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3078163" cy="512763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24315" y="3"/>
            <a:ext cx="3078162" cy="512763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r">
              <a:defRPr sz="1200"/>
            </a:lvl1pPr>
          </a:lstStyle>
          <a:p>
            <a:fld id="{40ED8BB3-6E08-41F9-BCB0-158E4F6B9A00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5" y="9721850"/>
            <a:ext cx="3078163" cy="512763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24315" y="9721850"/>
            <a:ext cx="3078162" cy="512763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r">
              <a:defRPr sz="1200"/>
            </a:lvl1pPr>
          </a:lstStyle>
          <a:p>
            <a:fld id="{DA1CA7DE-7313-492D-84B4-8976593C0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6434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86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076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053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201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604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945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265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105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402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79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156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A9D7-CD2F-4833-BA2D-DCAD472C406B}" type="datetimeFigureOut">
              <a:rPr lang="es-GT" smtClean="0"/>
              <a:t>16/03/2026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829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22782" y="2213500"/>
            <a:ext cx="5711688" cy="2630540"/>
          </a:xfrm>
          <a:ln>
            <a:noFill/>
          </a:ln>
        </p:spPr>
        <p:txBody>
          <a:bodyPr>
            <a:noAutofit/>
          </a:bodyPr>
          <a:lstStyle/>
          <a:p>
            <a:br>
              <a:rPr lang="es-GT" sz="2200" dirty="0"/>
            </a:br>
            <a:br>
              <a:rPr lang="es-GT" sz="2200" dirty="0"/>
            </a:br>
            <a:r>
              <a:rPr lang="es-GT" sz="2200" dirty="0"/>
              <a:t>La Asociación Deportiva Nacional de Tiro con Armas de Caza con relación al numeral 14                    del artículo 10 del Capítulo segundo,                       Decreto No. 57-2008 informa: </a:t>
            </a:r>
            <a:br>
              <a:rPr lang="es-GT" sz="2200" dirty="0"/>
            </a:br>
            <a:r>
              <a:rPr lang="es-GT" sz="2200" dirty="0"/>
              <a:t>que no aplica para la Asociación en vista de que                  a la fecha no se han celebrado contratos de mantenimiento de equipo, de vehículos,                 inmuebles, plantas e instalaciones.</a:t>
            </a: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2989365" y="777046"/>
            <a:ext cx="5561015" cy="2372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s-GT" sz="1300" b="1" dirty="0"/>
            </a:br>
            <a:br>
              <a:rPr lang="es-GT" sz="1300" b="1" dirty="0"/>
            </a:br>
            <a:br>
              <a:rPr lang="es-GT" sz="1300" b="1" dirty="0"/>
            </a:br>
            <a:r>
              <a:rPr lang="es-GT" sz="1300" b="1" dirty="0"/>
              <a:t>Asociación Deportiva Nacional de Tiro con Armas de Caza</a:t>
            </a:r>
          </a:p>
        </p:txBody>
      </p:sp>
      <p:pic>
        <p:nvPicPr>
          <p:cNvPr id="13" name="Imagen 1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553149" y="764189"/>
            <a:ext cx="5940000" cy="25714"/>
          </a:xfrm>
          <a:prstGeom prst="rect">
            <a:avLst/>
          </a:prstGeom>
        </p:spPr>
      </p:pic>
      <p:sp>
        <p:nvSpPr>
          <p:cNvPr id="14" name="Título 1"/>
          <p:cNvSpPr txBox="1">
            <a:spLocks/>
          </p:cNvSpPr>
          <p:nvPr/>
        </p:nvSpPr>
        <p:spPr>
          <a:xfrm>
            <a:off x="1321071" y="6465823"/>
            <a:ext cx="6524211" cy="53339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GT" sz="1000" b="1" dirty="0"/>
          </a:p>
          <a:p>
            <a:r>
              <a:rPr lang="es-GT" sz="1000" b="1" dirty="0"/>
              <a:t>(Artículo 10, numeral 14, Ley de Acceso a la Información Pública)</a:t>
            </a:r>
          </a:p>
          <a:p>
            <a:r>
              <a:rPr lang="es-GT" sz="850" b="1" dirty="0"/>
              <a:t>CONTRATOS DE MANTENIMIENTO</a:t>
            </a:r>
          </a:p>
          <a:p>
            <a:r>
              <a:rPr lang="es-GT" sz="900" b="1" dirty="0"/>
              <a:t>Vigente </a:t>
            </a:r>
            <a:r>
              <a:rPr lang="es-GT" sz="900" b="1"/>
              <a:t>período 2025</a:t>
            </a:r>
            <a:endParaRPr lang="es-GT" sz="900" b="1" dirty="0"/>
          </a:p>
          <a:p>
            <a:endParaRPr lang="es-GT" sz="900" b="1" dirty="0"/>
          </a:p>
        </p:txBody>
      </p:sp>
      <p:pic>
        <p:nvPicPr>
          <p:cNvPr id="15" name="Imagen 1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71649" y="6408674"/>
            <a:ext cx="5619048" cy="25714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>
            <a:off x="1944480" y="2160492"/>
            <a:ext cx="5220000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>
            <a:off x="2017368" y="4857292"/>
            <a:ext cx="5220000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n 1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529" y="5413"/>
            <a:ext cx="1587671" cy="1200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4143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3131</TotalTime>
  <Words>96</Words>
  <Application>Microsoft Office PowerPoint</Application>
  <PresentationFormat>Carta (216 x 279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  La Asociación Deportiva Nacional de Tiro con Armas de Caza con relación al numeral 14                    del artículo 10 del Capítulo segundo,                       Decreto No. 57-2008 informa:  que no aplica para la Asociación en vista de que                  a la fecha no se han celebrado contratos de mantenimiento de equipo, de vehículos,                 inmuebles, plantas e instalaciones.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Vivi</dc:creator>
  <cp:lastModifiedBy>Coordinador Financiero</cp:lastModifiedBy>
  <cp:revision>210</cp:revision>
  <cp:lastPrinted>2019-02-25T17:17:32Z</cp:lastPrinted>
  <dcterms:created xsi:type="dcterms:W3CDTF">2017-06-09T21:20:02Z</dcterms:created>
  <dcterms:modified xsi:type="dcterms:W3CDTF">2026-03-16T18:37:13Z</dcterms:modified>
</cp:coreProperties>
</file>